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Sara Margoli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11" Type="http://schemas.openxmlformats.org/officeDocument/2006/relationships/slide" Target="slides/slide6.xml"/><Relationship Id="rId10" Type="http://schemas.openxmlformats.org/officeDocument/2006/relationships/slide" Target="slides/slide5.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8-02-26T14:08:27.181">
    <p:pos x="6000" y="0"/>
    <p:text>Excellent idea and well thought out!!</p:text>
  </p:cm>
</p:cmLst>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Shape 52"/>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Shape 58"/>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You are a king who rules over the tranquility kingdom. The evil fish king of the aquatic kingdom has stole your crown and you must go and retrieve it. You will go through multiple stages and have to use platforms to go throughout the stage. You will use W A D and SPACE to control the king. As you move the screen will follow</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Shape 82"/>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Spikes are on the floor and you must jump on the platform because if you touch the spikes you’ll take damage. You can also take damage if you run out of oxygen. You must collect the bubbles throughout the level to increase your oxygen meter.</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Shape 1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Shape 106"/>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Spikes are not the only thing that can kill you, there will be minions that will also harm you if you touch them. You can jump onto the minions to kill them.</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Shape 129"/>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As the end of each level there will be a finish line that once you cross, you’ll go on the the next level.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Thank you for your time</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Shape 151"/>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As the end of each level there will be a finish line that once you cross, you’ll go on the the next level.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Thank you for your time</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1pPr>
            <a:lvl2pPr lvl="1"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4pPr>
            <a:lvl5pPr lvl="4"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5pPr>
            <a:lvl6pPr lvl="5"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6pPr>
            <a:lvl7pPr lvl="6"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7pPr>
            <a:lvl8pPr lvl="7"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8pPr>
            <a:lvl9pPr lvl="8"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9pPr>
          </a:lstStyle>
          <a:p/>
        </p:txBody>
      </p:sp>
      <p:sp>
        <p:nvSpPr>
          <p:cNvPr id="11" name="Shape 1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lstStyle>
            <a:lvl1pPr lv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9pPr>
          </a:lstStyle>
          <a:p/>
        </p:txBody>
      </p:sp>
      <p:sp>
        <p:nvSpPr>
          <p:cNvPr id="12" name="Shape 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1pPr>
            <a:lvl2pPr lvl="1"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4pPr>
            <a:lvl5pPr lvl="4"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5pPr>
            <a:lvl6pPr lvl="5"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6pPr>
            <a:lvl7pPr lvl="6"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7pPr>
            <a:lvl8pPr lvl="7"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8pPr>
            <a:lvl9pPr lvl="8"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9pPr>
          </a:lstStyle>
          <a:p/>
        </p:txBody>
      </p:sp>
      <p:sp>
        <p:nvSpPr>
          <p:cNvPr id="46" name="Shape 4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lstStyle>
            <a:lvl1pPr indent="-342900" lvl="0" marL="457200" marR="0" rtl="0" algn="ctr">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ctr">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47" name="Shape 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3" name="Shape 13"/>
        <p:cNvGrpSpPr/>
        <p:nvPr/>
      </p:nvGrpSpPr>
      <p:grpSpPr>
        <a:xfrm>
          <a:off x="0" y="0"/>
          <a:ext cx="0" cy="0"/>
          <a:chOff x="0" y="0"/>
          <a:chExt cx="0" cy="0"/>
        </a:xfrm>
      </p:grpSpPr>
      <p:sp>
        <p:nvSpPr>
          <p:cNvPr id="14" name="Shape 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5" name="Shape 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6" name="Shape 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Shape 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1pPr>
            <a:lvl2pPr lvl="1"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4pPr>
            <a:lvl5pPr lvl="4"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5pPr>
            <a:lvl6pPr lvl="5"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6pPr>
            <a:lvl7pPr lvl="6"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7pPr>
            <a:lvl8pPr lvl="7"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8pPr>
            <a:lvl9pPr lvl="8"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9pPr>
          </a:lstStyle>
          <a:p/>
        </p:txBody>
      </p:sp>
      <p:sp>
        <p:nvSpPr>
          <p:cNvPr id="19" name="Shape 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2" name="Shape 2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lstStyle>
            <a:lvl1pPr indent="-317500" lvl="0" marL="457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rtl="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3" name="Shape 2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lstStyle>
            <a:lvl1pPr indent="-317500" lvl="0" marL="457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rtl="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4" name="Shape 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7" name="Shape 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lstStyle>
            <a:lvl1pPr lvl="0"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9pPr>
          </a:lstStyle>
          <a:p/>
        </p:txBody>
      </p:sp>
      <p:sp>
        <p:nvSpPr>
          <p:cNvPr id="30" name="Shape 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lstStyle>
            <a:lvl1pPr indent="-304800" lvl="0" marL="457200" marR="0" rtl="0" algn="l">
              <a:lnSpc>
                <a:spcPct val="115000"/>
              </a:lnSpc>
              <a:spcBef>
                <a:spcPts val="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1pPr>
            <a:lvl2pPr indent="-304800" lvl="1" marL="914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rtl="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31" name="Shape 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9pPr>
          </a:lstStyle>
          <a:p/>
        </p:txBody>
      </p:sp>
      <p:sp>
        <p:nvSpPr>
          <p:cNvPr id="34" name="Shape 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Shape 3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1pPr>
            <a:lvl2pPr lvl="1"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4pPr>
            <a:lvl5pPr lvl="4"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5pPr>
            <a:lvl6pPr lvl="5"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6pPr>
            <a:lvl7pPr lvl="6"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7pPr>
            <a:lvl8pPr lvl="7"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8pPr>
            <a:lvl9pPr lvl="8"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9pPr>
          </a:lstStyle>
          <a:p/>
        </p:txBody>
      </p:sp>
      <p:sp>
        <p:nvSpPr>
          <p:cNvPr id="38" name="Shape 3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lstStyle>
            <a:lvl1pPr lv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
        <p:nvSpPr>
          <p:cNvPr id="39" name="Shape 3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40" name="Shape 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43" name="Shape 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5.png"/><Relationship Id="rId11" Type="http://schemas.openxmlformats.org/officeDocument/2006/relationships/image" Target="../media/image7.png"/><Relationship Id="rId10" Type="http://schemas.openxmlformats.org/officeDocument/2006/relationships/image" Target="../media/image4.png"/><Relationship Id="rId12" Type="http://schemas.openxmlformats.org/officeDocument/2006/relationships/image" Target="../media/image9.jpg"/><Relationship Id="rId9"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8.png"/><Relationship Id="rId7" Type="http://schemas.openxmlformats.org/officeDocument/2006/relationships/image" Target="../media/image2.png"/><Relationship Id="rId8"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5.png"/><Relationship Id="rId11" Type="http://schemas.openxmlformats.org/officeDocument/2006/relationships/image" Target="../media/image7.png"/><Relationship Id="rId10" Type="http://schemas.openxmlformats.org/officeDocument/2006/relationships/image" Target="../media/image4.png"/><Relationship Id="rId12" Type="http://schemas.openxmlformats.org/officeDocument/2006/relationships/image" Target="../media/image9.jpg"/><Relationship Id="rId9" Type="http://schemas.openxmlformats.org/officeDocument/2006/relationships/image" Target="../media/image11.png"/><Relationship Id="rId5" Type="http://schemas.openxmlformats.org/officeDocument/2006/relationships/image" Target="../media/image6.png"/><Relationship Id="rId6" Type="http://schemas.openxmlformats.org/officeDocument/2006/relationships/image" Target="../media/image8.png"/><Relationship Id="rId7" Type="http://schemas.openxmlformats.org/officeDocument/2006/relationships/image" Target="../media/image2.png"/><Relationship Id="rId8"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5.png"/><Relationship Id="rId11" Type="http://schemas.openxmlformats.org/officeDocument/2006/relationships/image" Target="../media/image3.png"/><Relationship Id="rId10" Type="http://schemas.openxmlformats.org/officeDocument/2006/relationships/image" Target="../media/image4.png"/><Relationship Id="rId12" Type="http://schemas.openxmlformats.org/officeDocument/2006/relationships/image" Target="../media/image9.jpg"/><Relationship Id="rId9" Type="http://schemas.openxmlformats.org/officeDocument/2006/relationships/image" Target="../media/image11.png"/><Relationship Id="rId5" Type="http://schemas.openxmlformats.org/officeDocument/2006/relationships/image" Target="../media/image6.png"/><Relationship Id="rId6" Type="http://schemas.openxmlformats.org/officeDocument/2006/relationships/image" Target="../media/image8.png"/><Relationship Id="rId7" Type="http://schemas.openxmlformats.org/officeDocument/2006/relationships/image" Target="../media/image2.png"/><Relationship Id="rId8"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comments" Target="../comments/comment1.xml"/><Relationship Id="rId4" Type="http://schemas.openxmlformats.org/officeDocument/2006/relationships/image" Target="../media/image1.jpg"/><Relationship Id="rId11" Type="http://schemas.openxmlformats.org/officeDocument/2006/relationships/image" Target="../media/image9.jpg"/><Relationship Id="rId10" Type="http://schemas.openxmlformats.org/officeDocument/2006/relationships/image" Target="../media/image11.png"/><Relationship Id="rId9"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8.png"/><Relationship Id="rId8"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5.png"/><Relationship Id="rId10" Type="http://schemas.openxmlformats.org/officeDocument/2006/relationships/image" Target="../media/image9.jpg"/><Relationship Id="rId9" Type="http://schemas.openxmlformats.org/officeDocument/2006/relationships/image" Target="../media/image11.png"/><Relationship Id="rId5" Type="http://schemas.openxmlformats.org/officeDocument/2006/relationships/image" Target="../media/image6.png"/><Relationship Id="rId6" Type="http://schemas.openxmlformats.org/officeDocument/2006/relationships/image" Target="../media/image8.png"/><Relationship Id="rId7" Type="http://schemas.openxmlformats.org/officeDocument/2006/relationships/image" Target="../media/image2.png"/><Relationship Id="rId8"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Shape 54"/>
          <p:cNvSpPr txBox="1"/>
          <p:nvPr>
            <p:ph type="ctrTitle"/>
          </p:nvPr>
        </p:nvSpPr>
        <p:spPr>
          <a:xfrm>
            <a:off x="311708" y="305425"/>
            <a:ext cx="8520600" cy="2052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200"/>
              <a:buFont typeface="Arial"/>
              <a:buNone/>
            </a:pPr>
            <a:r>
              <a:rPr b="0" i="0" lang="en" sz="5200" u="none" cap="none" strike="noStrike">
                <a:solidFill>
                  <a:srgbClr val="FFFFFF"/>
                </a:solidFill>
                <a:latin typeface="Impact"/>
                <a:ea typeface="Impact"/>
                <a:cs typeface="Impact"/>
                <a:sym typeface="Impact"/>
              </a:rPr>
              <a:t>Pythoplat</a:t>
            </a:r>
            <a:endParaRPr b="0" i="0" sz="5200" u="none" cap="none" strike="noStrike">
              <a:solidFill>
                <a:srgbClr val="FFFFFF"/>
              </a:solidFill>
              <a:latin typeface="Impact"/>
              <a:ea typeface="Impact"/>
              <a:cs typeface="Impact"/>
              <a:sym typeface="Impact"/>
            </a:endParaRPr>
          </a:p>
        </p:txBody>
      </p:sp>
      <p:sp>
        <p:nvSpPr>
          <p:cNvPr id="55" name="Shape 55"/>
          <p:cNvSpPr txBox="1"/>
          <p:nvPr>
            <p:ph idx="1" type="subTitle"/>
          </p:nvPr>
        </p:nvSpPr>
        <p:spPr>
          <a:xfrm>
            <a:off x="311700" y="3378575"/>
            <a:ext cx="8520600" cy="792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2800"/>
              <a:buFont typeface="Arial"/>
              <a:buNone/>
            </a:pPr>
            <a:r>
              <a:rPr b="0" i="0" lang="en" sz="2800" u="none" cap="none" strike="noStrike">
                <a:solidFill>
                  <a:srgbClr val="FFFFFF"/>
                </a:solidFill>
                <a:latin typeface="Courier New"/>
                <a:ea typeface="Courier New"/>
                <a:cs typeface="Courier New"/>
                <a:sym typeface="Courier New"/>
              </a:rPr>
              <a:t>Mesatronix Inc.</a:t>
            </a:r>
            <a:endParaRPr b="0" i="0" sz="2800" u="none" cap="none" strike="noStrike">
              <a:solidFill>
                <a:srgbClr val="FFFFFF"/>
              </a:solidFill>
              <a:latin typeface="Courier New"/>
              <a:ea typeface="Courier New"/>
              <a:cs typeface="Courier New"/>
              <a:sym typeface="Courier New"/>
            </a:endParaRPr>
          </a:p>
          <a:p>
            <a:pPr indent="0" lvl="0" marL="0" marR="0" rtl="0" algn="ctr">
              <a:lnSpc>
                <a:spcPct val="100000"/>
              </a:lnSpc>
              <a:spcBef>
                <a:spcPts val="0"/>
              </a:spcBef>
              <a:spcAft>
                <a:spcPts val="0"/>
              </a:spcAft>
              <a:buClr>
                <a:schemeClr val="dk2"/>
              </a:buClr>
              <a:buSzPts val="2800"/>
              <a:buFont typeface="Arial"/>
              <a:buNone/>
            </a:pPr>
            <a:r>
              <a:rPr b="0" i="0" lang="en" sz="2800" u="none" cap="none" strike="noStrike">
                <a:solidFill>
                  <a:srgbClr val="FFFFFF"/>
                </a:solidFill>
                <a:latin typeface="Courier New"/>
                <a:ea typeface="Courier New"/>
                <a:cs typeface="Courier New"/>
                <a:sym typeface="Courier New"/>
              </a:rPr>
              <a:t>By: Manuel, Matthew, Sunny, and Edigar</a:t>
            </a:r>
            <a:endParaRPr b="0" i="0" sz="2800" u="none" cap="none" strike="noStrike">
              <a:solidFill>
                <a:srgbClr val="FFFFFF"/>
              </a:solidFill>
              <a:latin typeface="Courier New"/>
              <a:ea typeface="Courier New"/>
              <a:cs typeface="Courier New"/>
              <a:sym typeface="Courier New"/>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
                                        </p:tgtEl>
                                        <p:attrNameLst>
                                          <p:attrName>style.visibility</p:attrName>
                                        </p:attrNameLst>
                                      </p:cBhvr>
                                      <p:to>
                                        <p:strVal val="visible"/>
                                      </p:to>
                                    </p:set>
                                    <p:animEffect filter="fade" transition="in">
                                      <p:cBhvr>
                                        <p:cTn dur="2500"/>
                                        <p:tgtEl>
                                          <p:spTgt spid="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additive="base">
                                        <p:cTn dur="1000"/>
                                        <p:tgtEl>
                                          <p:spTgt spid="5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9" name="Shape 59"/>
        <p:cNvGrpSpPr/>
        <p:nvPr/>
      </p:nvGrpSpPr>
      <p:grpSpPr>
        <a:xfrm>
          <a:off x="0" y="0"/>
          <a:ext cx="0" cy="0"/>
          <a:chOff x="0" y="0"/>
          <a:chExt cx="0" cy="0"/>
        </a:xfrm>
      </p:grpSpPr>
      <p:pic>
        <p:nvPicPr>
          <p:cNvPr id="60" name="Shape 60"/>
          <p:cNvPicPr preferRelativeResize="0"/>
          <p:nvPr/>
        </p:nvPicPr>
        <p:blipFill rotWithShape="1">
          <a:blip r:embed="rId4">
            <a:alphaModFix/>
          </a:blip>
          <a:srcRect b="0" l="0" r="0" t="0"/>
          <a:stretch/>
        </p:blipFill>
        <p:spPr>
          <a:xfrm>
            <a:off x="0" y="4514850"/>
            <a:ext cx="3048000" cy="628650"/>
          </a:xfrm>
          <a:prstGeom prst="rect">
            <a:avLst/>
          </a:prstGeom>
          <a:noFill/>
          <a:ln>
            <a:noFill/>
          </a:ln>
        </p:spPr>
      </p:pic>
      <p:pic>
        <p:nvPicPr>
          <p:cNvPr id="61" name="Shape 61"/>
          <p:cNvPicPr preferRelativeResize="0"/>
          <p:nvPr/>
        </p:nvPicPr>
        <p:blipFill rotWithShape="1">
          <a:blip r:embed="rId4">
            <a:alphaModFix/>
          </a:blip>
          <a:srcRect b="0" l="0" r="0" t="0"/>
          <a:stretch/>
        </p:blipFill>
        <p:spPr>
          <a:xfrm flipH="1">
            <a:off x="3037400" y="4514850"/>
            <a:ext cx="3048000" cy="628650"/>
          </a:xfrm>
          <a:prstGeom prst="rect">
            <a:avLst/>
          </a:prstGeom>
          <a:noFill/>
          <a:ln>
            <a:noFill/>
          </a:ln>
        </p:spPr>
      </p:pic>
      <p:pic>
        <p:nvPicPr>
          <p:cNvPr id="62" name="Shape 62"/>
          <p:cNvPicPr preferRelativeResize="0"/>
          <p:nvPr/>
        </p:nvPicPr>
        <p:blipFill rotWithShape="1">
          <a:blip r:embed="rId4">
            <a:alphaModFix/>
          </a:blip>
          <a:srcRect b="0" l="0" r="0" t="0"/>
          <a:stretch/>
        </p:blipFill>
        <p:spPr>
          <a:xfrm>
            <a:off x="6066025" y="4514850"/>
            <a:ext cx="3077975" cy="628650"/>
          </a:xfrm>
          <a:prstGeom prst="rect">
            <a:avLst/>
          </a:prstGeom>
          <a:noFill/>
          <a:ln>
            <a:noFill/>
          </a:ln>
        </p:spPr>
      </p:pic>
      <p:pic>
        <p:nvPicPr>
          <p:cNvPr id="63" name="Shape 63"/>
          <p:cNvPicPr preferRelativeResize="0"/>
          <p:nvPr/>
        </p:nvPicPr>
        <p:blipFill rotWithShape="1">
          <a:blip r:embed="rId5">
            <a:alphaModFix/>
          </a:blip>
          <a:srcRect b="0" l="0" r="0" t="0"/>
          <a:stretch/>
        </p:blipFill>
        <p:spPr>
          <a:xfrm>
            <a:off x="492875" y="3856725"/>
            <a:ext cx="901325" cy="751100"/>
          </a:xfrm>
          <a:prstGeom prst="rect">
            <a:avLst/>
          </a:prstGeom>
          <a:noFill/>
          <a:ln>
            <a:noFill/>
          </a:ln>
        </p:spPr>
      </p:pic>
      <p:pic>
        <p:nvPicPr>
          <p:cNvPr id="64" name="Shape 64"/>
          <p:cNvPicPr preferRelativeResize="0"/>
          <p:nvPr/>
        </p:nvPicPr>
        <p:blipFill rotWithShape="1">
          <a:blip r:embed="rId6">
            <a:alphaModFix/>
          </a:blip>
          <a:srcRect b="0" l="0" r="0" t="0"/>
          <a:stretch/>
        </p:blipFill>
        <p:spPr>
          <a:xfrm>
            <a:off x="6576247" y="2838669"/>
            <a:ext cx="380651" cy="380633"/>
          </a:xfrm>
          <a:prstGeom prst="rect">
            <a:avLst/>
          </a:prstGeom>
          <a:noFill/>
          <a:ln>
            <a:noFill/>
          </a:ln>
        </p:spPr>
      </p:pic>
      <p:pic>
        <p:nvPicPr>
          <p:cNvPr id="65" name="Shape 65"/>
          <p:cNvPicPr preferRelativeResize="0"/>
          <p:nvPr/>
        </p:nvPicPr>
        <p:blipFill rotWithShape="1">
          <a:blip r:embed="rId6">
            <a:alphaModFix/>
          </a:blip>
          <a:srcRect b="0" l="0" r="0" t="0"/>
          <a:stretch/>
        </p:blipFill>
        <p:spPr>
          <a:xfrm>
            <a:off x="5814947" y="2838675"/>
            <a:ext cx="380651" cy="380625"/>
          </a:xfrm>
          <a:prstGeom prst="rect">
            <a:avLst/>
          </a:prstGeom>
          <a:noFill/>
          <a:ln>
            <a:noFill/>
          </a:ln>
        </p:spPr>
      </p:pic>
      <p:pic>
        <p:nvPicPr>
          <p:cNvPr id="66" name="Shape 66"/>
          <p:cNvPicPr preferRelativeResize="0"/>
          <p:nvPr/>
        </p:nvPicPr>
        <p:blipFill rotWithShape="1">
          <a:blip r:embed="rId6">
            <a:alphaModFix/>
          </a:blip>
          <a:srcRect b="0" l="0" r="0" t="0"/>
          <a:stretch/>
        </p:blipFill>
        <p:spPr>
          <a:xfrm>
            <a:off x="5434297" y="2838675"/>
            <a:ext cx="380651" cy="380625"/>
          </a:xfrm>
          <a:prstGeom prst="rect">
            <a:avLst/>
          </a:prstGeom>
          <a:noFill/>
          <a:ln>
            <a:noFill/>
          </a:ln>
        </p:spPr>
      </p:pic>
      <p:pic>
        <p:nvPicPr>
          <p:cNvPr id="67" name="Shape 67"/>
          <p:cNvPicPr preferRelativeResize="0"/>
          <p:nvPr/>
        </p:nvPicPr>
        <p:blipFill rotWithShape="1">
          <a:blip r:embed="rId7">
            <a:alphaModFix/>
          </a:blip>
          <a:srcRect b="0" l="0" r="0" t="0"/>
          <a:stretch/>
        </p:blipFill>
        <p:spPr>
          <a:xfrm>
            <a:off x="6195600" y="2838663"/>
            <a:ext cx="380650" cy="380650"/>
          </a:xfrm>
          <a:prstGeom prst="rect">
            <a:avLst/>
          </a:prstGeom>
          <a:noFill/>
          <a:ln>
            <a:noFill/>
          </a:ln>
        </p:spPr>
      </p:pic>
      <p:pic>
        <p:nvPicPr>
          <p:cNvPr id="68" name="Shape 68"/>
          <p:cNvPicPr preferRelativeResize="0"/>
          <p:nvPr/>
        </p:nvPicPr>
        <p:blipFill rotWithShape="1">
          <a:blip r:embed="rId8">
            <a:alphaModFix/>
          </a:blip>
          <a:srcRect b="0" l="0" r="0" t="0"/>
          <a:stretch/>
        </p:blipFill>
        <p:spPr>
          <a:xfrm flipH="1" rot="10800000">
            <a:off x="5814962" y="3219300"/>
            <a:ext cx="954550" cy="954550"/>
          </a:xfrm>
          <a:prstGeom prst="rect">
            <a:avLst/>
          </a:prstGeom>
          <a:noFill/>
          <a:ln>
            <a:noFill/>
          </a:ln>
        </p:spPr>
      </p:pic>
      <p:pic>
        <p:nvPicPr>
          <p:cNvPr id="69" name="Shape 69"/>
          <p:cNvPicPr preferRelativeResize="0"/>
          <p:nvPr/>
        </p:nvPicPr>
        <p:blipFill rotWithShape="1">
          <a:blip r:embed="rId6">
            <a:alphaModFix/>
          </a:blip>
          <a:srcRect b="0" l="0" r="0" t="0"/>
          <a:stretch/>
        </p:blipFill>
        <p:spPr>
          <a:xfrm>
            <a:off x="2949597" y="2838675"/>
            <a:ext cx="380651" cy="380625"/>
          </a:xfrm>
          <a:prstGeom prst="rect">
            <a:avLst/>
          </a:prstGeom>
          <a:noFill/>
          <a:ln>
            <a:noFill/>
          </a:ln>
        </p:spPr>
      </p:pic>
      <p:pic>
        <p:nvPicPr>
          <p:cNvPr id="70" name="Shape 70"/>
          <p:cNvPicPr preferRelativeResize="0"/>
          <p:nvPr/>
        </p:nvPicPr>
        <p:blipFill rotWithShape="1">
          <a:blip r:embed="rId6">
            <a:alphaModFix/>
          </a:blip>
          <a:srcRect b="0" l="0" r="0" t="0"/>
          <a:stretch/>
        </p:blipFill>
        <p:spPr>
          <a:xfrm>
            <a:off x="2568947" y="2838675"/>
            <a:ext cx="380651" cy="380625"/>
          </a:xfrm>
          <a:prstGeom prst="rect">
            <a:avLst/>
          </a:prstGeom>
          <a:noFill/>
          <a:ln>
            <a:noFill/>
          </a:ln>
        </p:spPr>
      </p:pic>
      <p:pic>
        <p:nvPicPr>
          <p:cNvPr id="71" name="Shape 71"/>
          <p:cNvPicPr preferRelativeResize="0"/>
          <p:nvPr/>
        </p:nvPicPr>
        <p:blipFill rotWithShape="1">
          <a:blip r:embed="rId6">
            <a:alphaModFix/>
          </a:blip>
          <a:srcRect b="0" l="0" r="0" t="0"/>
          <a:stretch/>
        </p:blipFill>
        <p:spPr>
          <a:xfrm>
            <a:off x="2188297" y="2838675"/>
            <a:ext cx="380651" cy="380625"/>
          </a:xfrm>
          <a:prstGeom prst="rect">
            <a:avLst/>
          </a:prstGeom>
          <a:noFill/>
          <a:ln>
            <a:noFill/>
          </a:ln>
        </p:spPr>
      </p:pic>
      <p:pic>
        <p:nvPicPr>
          <p:cNvPr id="72" name="Shape 72"/>
          <p:cNvPicPr preferRelativeResize="0"/>
          <p:nvPr/>
        </p:nvPicPr>
        <p:blipFill rotWithShape="1">
          <a:blip r:embed="rId6">
            <a:alphaModFix/>
          </a:blip>
          <a:srcRect b="0" l="0" r="0" t="0"/>
          <a:stretch/>
        </p:blipFill>
        <p:spPr>
          <a:xfrm>
            <a:off x="1807647" y="2838675"/>
            <a:ext cx="380651" cy="380625"/>
          </a:xfrm>
          <a:prstGeom prst="rect">
            <a:avLst/>
          </a:prstGeom>
          <a:noFill/>
          <a:ln>
            <a:noFill/>
          </a:ln>
        </p:spPr>
      </p:pic>
      <p:pic>
        <p:nvPicPr>
          <p:cNvPr id="73" name="Shape 73"/>
          <p:cNvPicPr preferRelativeResize="0"/>
          <p:nvPr/>
        </p:nvPicPr>
        <p:blipFill rotWithShape="1">
          <a:blip r:embed="rId6">
            <a:alphaModFix/>
          </a:blip>
          <a:srcRect b="0" l="0" r="0" t="0"/>
          <a:stretch/>
        </p:blipFill>
        <p:spPr>
          <a:xfrm>
            <a:off x="1426997" y="2838675"/>
            <a:ext cx="380651" cy="380625"/>
          </a:xfrm>
          <a:prstGeom prst="rect">
            <a:avLst/>
          </a:prstGeom>
          <a:noFill/>
          <a:ln>
            <a:noFill/>
          </a:ln>
        </p:spPr>
      </p:pic>
      <p:pic>
        <p:nvPicPr>
          <p:cNvPr id="74" name="Shape 74"/>
          <p:cNvPicPr preferRelativeResize="0"/>
          <p:nvPr/>
        </p:nvPicPr>
        <p:blipFill rotWithShape="1">
          <a:blip r:embed="rId6">
            <a:alphaModFix/>
          </a:blip>
          <a:srcRect b="0" l="0" r="0" t="0"/>
          <a:stretch/>
        </p:blipFill>
        <p:spPr>
          <a:xfrm>
            <a:off x="3330247" y="2838675"/>
            <a:ext cx="380651" cy="380625"/>
          </a:xfrm>
          <a:prstGeom prst="rect">
            <a:avLst/>
          </a:prstGeom>
          <a:noFill/>
          <a:ln>
            <a:noFill/>
          </a:ln>
        </p:spPr>
      </p:pic>
      <p:pic>
        <p:nvPicPr>
          <p:cNvPr id="75" name="Shape 75"/>
          <p:cNvPicPr preferRelativeResize="0"/>
          <p:nvPr/>
        </p:nvPicPr>
        <p:blipFill rotWithShape="1">
          <a:blip r:embed="rId8">
            <a:alphaModFix/>
          </a:blip>
          <a:srcRect b="0" l="0" r="0" t="0"/>
          <a:stretch/>
        </p:blipFill>
        <p:spPr>
          <a:xfrm flipH="1" rot="10800000">
            <a:off x="5814950" y="3197650"/>
            <a:ext cx="954550" cy="997850"/>
          </a:xfrm>
          <a:prstGeom prst="rect">
            <a:avLst/>
          </a:prstGeom>
          <a:noFill/>
          <a:ln>
            <a:noFill/>
          </a:ln>
        </p:spPr>
      </p:pic>
      <p:pic>
        <p:nvPicPr>
          <p:cNvPr id="76" name="Shape 76"/>
          <p:cNvPicPr preferRelativeResize="0"/>
          <p:nvPr/>
        </p:nvPicPr>
        <p:blipFill rotWithShape="1">
          <a:blip r:embed="rId9">
            <a:alphaModFix/>
          </a:blip>
          <a:srcRect b="0" l="0" r="0" t="0"/>
          <a:stretch/>
        </p:blipFill>
        <p:spPr>
          <a:xfrm>
            <a:off x="547353" y="1032200"/>
            <a:ext cx="3330300" cy="3330300"/>
          </a:xfrm>
          <a:prstGeom prst="rect">
            <a:avLst/>
          </a:prstGeom>
          <a:noFill/>
          <a:ln>
            <a:noFill/>
          </a:ln>
        </p:spPr>
      </p:pic>
      <p:pic>
        <p:nvPicPr>
          <p:cNvPr id="77" name="Shape 77"/>
          <p:cNvPicPr preferRelativeResize="0"/>
          <p:nvPr/>
        </p:nvPicPr>
        <p:blipFill rotWithShape="1">
          <a:blip r:embed="rId10">
            <a:alphaModFix/>
          </a:blip>
          <a:srcRect b="0" l="0" r="0" t="0"/>
          <a:stretch/>
        </p:blipFill>
        <p:spPr>
          <a:xfrm>
            <a:off x="6610125" y="1117850"/>
            <a:ext cx="2533875" cy="4025650"/>
          </a:xfrm>
          <a:prstGeom prst="rect">
            <a:avLst/>
          </a:prstGeom>
          <a:noFill/>
          <a:ln>
            <a:noFill/>
          </a:ln>
        </p:spPr>
      </p:pic>
      <p:pic>
        <p:nvPicPr>
          <p:cNvPr id="78" name="Shape 78"/>
          <p:cNvPicPr preferRelativeResize="0"/>
          <p:nvPr/>
        </p:nvPicPr>
        <p:blipFill rotWithShape="1">
          <a:blip r:embed="rId11">
            <a:alphaModFix/>
          </a:blip>
          <a:srcRect b="0" l="0" r="0" t="0"/>
          <a:stretch/>
        </p:blipFill>
        <p:spPr>
          <a:xfrm>
            <a:off x="2949600" y="2210025"/>
            <a:ext cx="628650" cy="628650"/>
          </a:xfrm>
          <a:prstGeom prst="rect">
            <a:avLst/>
          </a:prstGeom>
          <a:noFill/>
          <a:ln>
            <a:noFill/>
          </a:ln>
        </p:spPr>
      </p:pic>
      <p:pic>
        <p:nvPicPr>
          <p:cNvPr descr="Image result for oxygen bar in game" id="79" name="Shape 79"/>
          <p:cNvPicPr preferRelativeResize="0"/>
          <p:nvPr/>
        </p:nvPicPr>
        <p:blipFill rotWithShape="1">
          <a:blip r:embed="rId12">
            <a:alphaModFix/>
          </a:blip>
          <a:srcRect b="90366" l="79922" r="0" t="4622"/>
          <a:stretch/>
        </p:blipFill>
        <p:spPr>
          <a:xfrm>
            <a:off x="7192050" y="98825"/>
            <a:ext cx="1768550" cy="337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63"/>
                                        </p:tgtEl>
                                        <p:attrNameLst>
                                          <p:attrName>style.visibility</p:attrName>
                                        </p:attrNameLst>
                                      </p:cBhvr>
                                      <p:to>
                                        <p:strVal val="visible"/>
                                      </p:to>
                                    </p:set>
                                    <p:anim calcmode="lin" valueType="num">
                                      <p:cBhvr additive="base">
                                        <p:cTn dur="1000"/>
                                        <p:tgtEl>
                                          <p:spTgt spid="6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800"/>
                                        <p:tgtEl>
                                          <p:spTgt spid="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3" name="Shape 83"/>
        <p:cNvGrpSpPr/>
        <p:nvPr/>
      </p:nvGrpSpPr>
      <p:grpSpPr>
        <a:xfrm>
          <a:off x="0" y="0"/>
          <a:ext cx="0" cy="0"/>
          <a:chOff x="0" y="0"/>
          <a:chExt cx="0" cy="0"/>
        </a:xfrm>
      </p:grpSpPr>
      <p:pic>
        <p:nvPicPr>
          <p:cNvPr id="84" name="Shape 84"/>
          <p:cNvPicPr preferRelativeResize="0"/>
          <p:nvPr/>
        </p:nvPicPr>
        <p:blipFill rotWithShape="1">
          <a:blip r:embed="rId4">
            <a:alphaModFix/>
          </a:blip>
          <a:srcRect b="0" l="0" r="0" t="0"/>
          <a:stretch/>
        </p:blipFill>
        <p:spPr>
          <a:xfrm>
            <a:off x="0" y="4514850"/>
            <a:ext cx="3048000" cy="628650"/>
          </a:xfrm>
          <a:prstGeom prst="rect">
            <a:avLst/>
          </a:prstGeom>
          <a:noFill/>
          <a:ln>
            <a:noFill/>
          </a:ln>
        </p:spPr>
      </p:pic>
      <p:pic>
        <p:nvPicPr>
          <p:cNvPr id="85" name="Shape 85"/>
          <p:cNvPicPr preferRelativeResize="0"/>
          <p:nvPr/>
        </p:nvPicPr>
        <p:blipFill rotWithShape="1">
          <a:blip r:embed="rId4">
            <a:alphaModFix/>
          </a:blip>
          <a:srcRect b="0" l="0" r="0" t="0"/>
          <a:stretch/>
        </p:blipFill>
        <p:spPr>
          <a:xfrm flipH="1">
            <a:off x="3037400" y="4514850"/>
            <a:ext cx="3048000" cy="628650"/>
          </a:xfrm>
          <a:prstGeom prst="rect">
            <a:avLst/>
          </a:prstGeom>
          <a:noFill/>
          <a:ln>
            <a:noFill/>
          </a:ln>
        </p:spPr>
      </p:pic>
      <p:pic>
        <p:nvPicPr>
          <p:cNvPr id="86" name="Shape 86"/>
          <p:cNvPicPr preferRelativeResize="0"/>
          <p:nvPr/>
        </p:nvPicPr>
        <p:blipFill rotWithShape="1">
          <a:blip r:embed="rId4">
            <a:alphaModFix/>
          </a:blip>
          <a:srcRect b="0" l="0" r="0" t="0"/>
          <a:stretch/>
        </p:blipFill>
        <p:spPr>
          <a:xfrm>
            <a:off x="6066025" y="4514850"/>
            <a:ext cx="3077975" cy="628650"/>
          </a:xfrm>
          <a:prstGeom prst="rect">
            <a:avLst/>
          </a:prstGeom>
          <a:noFill/>
          <a:ln>
            <a:noFill/>
          </a:ln>
        </p:spPr>
      </p:pic>
      <p:pic>
        <p:nvPicPr>
          <p:cNvPr id="87" name="Shape 87"/>
          <p:cNvPicPr preferRelativeResize="0"/>
          <p:nvPr/>
        </p:nvPicPr>
        <p:blipFill rotWithShape="1">
          <a:blip r:embed="rId5">
            <a:alphaModFix/>
          </a:blip>
          <a:srcRect b="0" l="0" r="0" t="0"/>
          <a:stretch/>
        </p:blipFill>
        <p:spPr>
          <a:xfrm>
            <a:off x="1711850" y="2131775"/>
            <a:ext cx="901325" cy="751100"/>
          </a:xfrm>
          <a:prstGeom prst="rect">
            <a:avLst/>
          </a:prstGeom>
          <a:noFill/>
          <a:ln>
            <a:noFill/>
          </a:ln>
        </p:spPr>
      </p:pic>
      <p:pic>
        <p:nvPicPr>
          <p:cNvPr id="88" name="Shape 88"/>
          <p:cNvPicPr preferRelativeResize="0"/>
          <p:nvPr/>
        </p:nvPicPr>
        <p:blipFill rotWithShape="1">
          <a:blip r:embed="rId6">
            <a:alphaModFix/>
          </a:blip>
          <a:srcRect b="0" l="0" r="0" t="0"/>
          <a:stretch/>
        </p:blipFill>
        <p:spPr>
          <a:xfrm>
            <a:off x="6576247" y="2838669"/>
            <a:ext cx="380651" cy="380633"/>
          </a:xfrm>
          <a:prstGeom prst="rect">
            <a:avLst/>
          </a:prstGeom>
          <a:noFill/>
          <a:ln>
            <a:noFill/>
          </a:ln>
        </p:spPr>
      </p:pic>
      <p:pic>
        <p:nvPicPr>
          <p:cNvPr id="89" name="Shape 89"/>
          <p:cNvPicPr preferRelativeResize="0"/>
          <p:nvPr/>
        </p:nvPicPr>
        <p:blipFill rotWithShape="1">
          <a:blip r:embed="rId6">
            <a:alphaModFix/>
          </a:blip>
          <a:srcRect b="0" l="0" r="0" t="0"/>
          <a:stretch/>
        </p:blipFill>
        <p:spPr>
          <a:xfrm>
            <a:off x="5814947" y="2838675"/>
            <a:ext cx="380651" cy="380625"/>
          </a:xfrm>
          <a:prstGeom prst="rect">
            <a:avLst/>
          </a:prstGeom>
          <a:noFill/>
          <a:ln>
            <a:noFill/>
          </a:ln>
        </p:spPr>
      </p:pic>
      <p:pic>
        <p:nvPicPr>
          <p:cNvPr id="90" name="Shape 90"/>
          <p:cNvPicPr preferRelativeResize="0"/>
          <p:nvPr/>
        </p:nvPicPr>
        <p:blipFill rotWithShape="1">
          <a:blip r:embed="rId6">
            <a:alphaModFix/>
          </a:blip>
          <a:srcRect b="0" l="0" r="0" t="0"/>
          <a:stretch/>
        </p:blipFill>
        <p:spPr>
          <a:xfrm>
            <a:off x="5434297" y="2838675"/>
            <a:ext cx="380651" cy="380625"/>
          </a:xfrm>
          <a:prstGeom prst="rect">
            <a:avLst/>
          </a:prstGeom>
          <a:noFill/>
          <a:ln>
            <a:noFill/>
          </a:ln>
        </p:spPr>
      </p:pic>
      <p:pic>
        <p:nvPicPr>
          <p:cNvPr id="91" name="Shape 91"/>
          <p:cNvPicPr preferRelativeResize="0"/>
          <p:nvPr/>
        </p:nvPicPr>
        <p:blipFill rotWithShape="1">
          <a:blip r:embed="rId7">
            <a:alphaModFix/>
          </a:blip>
          <a:srcRect b="0" l="0" r="0" t="0"/>
          <a:stretch/>
        </p:blipFill>
        <p:spPr>
          <a:xfrm>
            <a:off x="6195600" y="2838663"/>
            <a:ext cx="380650" cy="380650"/>
          </a:xfrm>
          <a:prstGeom prst="rect">
            <a:avLst/>
          </a:prstGeom>
          <a:noFill/>
          <a:ln>
            <a:noFill/>
          </a:ln>
        </p:spPr>
      </p:pic>
      <p:pic>
        <p:nvPicPr>
          <p:cNvPr id="92" name="Shape 92"/>
          <p:cNvPicPr preferRelativeResize="0"/>
          <p:nvPr/>
        </p:nvPicPr>
        <p:blipFill rotWithShape="1">
          <a:blip r:embed="rId6">
            <a:alphaModFix/>
          </a:blip>
          <a:srcRect b="0" l="0" r="0" t="0"/>
          <a:stretch/>
        </p:blipFill>
        <p:spPr>
          <a:xfrm>
            <a:off x="2949597" y="2838675"/>
            <a:ext cx="380651" cy="380625"/>
          </a:xfrm>
          <a:prstGeom prst="rect">
            <a:avLst/>
          </a:prstGeom>
          <a:noFill/>
          <a:ln>
            <a:noFill/>
          </a:ln>
        </p:spPr>
      </p:pic>
      <p:pic>
        <p:nvPicPr>
          <p:cNvPr id="93" name="Shape 93"/>
          <p:cNvPicPr preferRelativeResize="0"/>
          <p:nvPr/>
        </p:nvPicPr>
        <p:blipFill rotWithShape="1">
          <a:blip r:embed="rId6">
            <a:alphaModFix/>
          </a:blip>
          <a:srcRect b="0" l="0" r="0" t="0"/>
          <a:stretch/>
        </p:blipFill>
        <p:spPr>
          <a:xfrm>
            <a:off x="2568947" y="2838675"/>
            <a:ext cx="380651" cy="380625"/>
          </a:xfrm>
          <a:prstGeom prst="rect">
            <a:avLst/>
          </a:prstGeom>
          <a:noFill/>
          <a:ln>
            <a:noFill/>
          </a:ln>
        </p:spPr>
      </p:pic>
      <p:pic>
        <p:nvPicPr>
          <p:cNvPr id="94" name="Shape 94"/>
          <p:cNvPicPr preferRelativeResize="0"/>
          <p:nvPr/>
        </p:nvPicPr>
        <p:blipFill rotWithShape="1">
          <a:blip r:embed="rId6">
            <a:alphaModFix/>
          </a:blip>
          <a:srcRect b="0" l="0" r="0" t="0"/>
          <a:stretch/>
        </p:blipFill>
        <p:spPr>
          <a:xfrm>
            <a:off x="2188297" y="2838675"/>
            <a:ext cx="380651" cy="380625"/>
          </a:xfrm>
          <a:prstGeom prst="rect">
            <a:avLst/>
          </a:prstGeom>
          <a:noFill/>
          <a:ln>
            <a:noFill/>
          </a:ln>
        </p:spPr>
      </p:pic>
      <p:pic>
        <p:nvPicPr>
          <p:cNvPr id="95" name="Shape 95"/>
          <p:cNvPicPr preferRelativeResize="0"/>
          <p:nvPr/>
        </p:nvPicPr>
        <p:blipFill rotWithShape="1">
          <a:blip r:embed="rId6">
            <a:alphaModFix/>
          </a:blip>
          <a:srcRect b="0" l="0" r="0" t="0"/>
          <a:stretch/>
        </p:blipFill>
        <p:spPr>
          <a:xfrm>
            <a:off x="1807647" y="2838675"/>
            <a:ext cx="380651" cy="380625"/>
          </a:xfrm>
          <a:prstGeom prst="rect">
            <a:avLst/>
          </a:prstGeom>
          <a:noFill/>
          <a:ln>
            <a:noFill/>
          </a:ln>
        </p:spPr>
      </p:pic>
      <p:pic>
        <p:nvPicPr>
          <p:cNvPr id="96" name="Shape 96"/>
          <p:cNvPicPr preferRelativeResize="0"/>
          <p:nvPr/>
        </p:nvPicPr>
        <p:blipFill rotWithShape="1">
          <a:blip r:embed="rId6">
            <a:alphaModFix/>
          </a:blip>
          <a:srcRect b="0" l="0" r="0" t="0"/>
          <a:stretch/>
        </p:blipFill>
        <p:spPr>
          <a:xfrm>
            <a:off x="1426997" y="2838675"/>
            <a:ext cx="380651" cy="380625"/>
          </a:xfrm>
          <a:prstGeom prst="rect">
            <a:avLst/>
          </a:prstGeom>
          <a:noFill/>
          <a:ln>
            <a:noFill/>
          </a:ln>
        </p:spPr>
      </p:pic>
      <p:pic>
        <p:nvPicPr>
          <p:cNvPr id="97" name="Shape 97"/>
          <p:cNvPicPr preferRelativeResize="0"/>
          <p:nvPr/>
        </p:nvPicPr>
        <p:blipFill rotWithShape="1">
          <a:blip r:embed="rId6">
            <a:alphaModFix/>
          </a:blip>
          <a:srcRect b="0" l="0" r="0" t="0"/>
          <a:stretch/>
        </p:blipFill>
        <p:spPr>
          <a:xfrm>
            <a:off x="3330247" y="2838675"/>
            <a:ext cx="380651" cy="380625"/>
          </a:xfrm>
          <a:prstGeom prst="rect">
            <a:avLst/>
          </a:prstGeom>
          <a:noFill/>
          <a:ln>
            <a:noFill/>
          </a:ln>
        </p:spPr>
      </p:pic>
      <p:pic>
        <p:nvPicPr>
          <p:cNvPr id="98" name="Shape 98"/>
          <p:cNvPicPr preferRelativeResize="0"/>
          <p:nvPr/>
        </p:nvPicPr>
        <p:blipFill rotWithShape="1">
          <a:blip r:embed="rId8">
            <a:alphaModFix/>
          </a:blip>
          <a:srcRect b="0" l="0" r="0" t="0"/>
          <a:stretch/>
        </p:blipFill>
        <p:spPr>
          <a:xfrm flipH="1" rot="10800000">
            <a:off x="5814962" y="3219300"/>
            <a:ext cx="954550" cy="954550"/>
          </a:xfrm>
          <a:prstGeom prst="rect">
            <a:avLst/>
          </a:prstGeom>
          <a:noFill/>
          <a:ln>
            <a:noFill/>
          </a:ln>
        </p:spPr>
      </p:pic>
      <p:pic>
        <p:nvPicPr>
          <p:cNvPr id="99" name="Shape 99"/>
          <p:cNvPicPr preferRelativeResize="0"/>
          <p:nvPr/>
        </p:nvPicPr>
        <p:blipFill rotWithShape="1">
          <a:blip r:embed="rId9">
            <a:alphaModFix/>
          </a:blip>
          <a:srcRect b="0" l="0" r="0" t="0"/>
          <a:stretch/>
        </p:blipFill>
        <p:spPr>
          <a:xfrm>
            <a:off x="2568942" y="4126293"/>
            <a:ext cx="2286924" cy="476900"/>
          </a:xfrm>
          <a:prstGeom prst="rect">
            <a:avLst/>
          </a:prstGeom>
          <a:noFill/>
          <a:ln>
            <a:noFill/>
          </a:ln>
        </p:spPr>
      </p:pic>
      <p:pic>
        <p:nvPicPr>
          <p:cNvPr id="100" name="Shape 100"/>
          <p:cNvPicPr preferRelativeResize="0"/>
          <p:nvPr/>
        </p:nvPicPr>
        <p:blipFill rotWithShape="1">
          <a:blip r:embed="rId10">
            <a:alphaModFix/>
          </a:blip>
          <a:srcRect b="0" l="0" r="0" t="0"/>
          <a:stretch/>
        </p:blipFill>
        <p:spPr>
          <a:xfrm>
            <a:off x="6956900" y="1117850"/>
            <a:ext cx="2533875" cy="4025650"/>
          </a:xfrm>
          <a:prstGeom prst="rect">
            <a:avLst/>
          </a:prstGeom>
          <a:noFill/>
          <a:ln>
            <a:noFill/>
          </a:ln>
        </p:spPr>
      </p:pic>
      <p:sp>
        <p:nvSpPr>
          <p:cNvPr id="101" name="Shape 101"/>
          <p:cNvSpPr/>
          <p:nvPr/>
        </p:nvSpPr>
        <p:spPr>
          <a:xfrm rot="1468693">
            <a:off x="3253442" y="2505505"/>
            <a:ext cx="2615922" cy="834252"/>
          </a:xfrm>
          <a:prstGeom prst="curvedDownArrow">
            <a:avLst>
              <a:gd fmla="val 13182" name="adj1"/>
              <a:gd fmla="val 50000" name="adj2"/>
              <a:gd fmla="val 11255"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2" name="Shape 102"/>
          <p:cNvPicPr preferRelativeResize="0"/>
          <p:nvPr/>
        </p:nvPicPr>
        <p:blipFill rotWithShape="1">
          <a:blip r:embed="rId11">
            <a:alphaModFix/>
          </a:blip>
          <a:srcRect b="0" l="0" r="0" t="0"/>
          <a:stretch/>
        </p:blipFill>
        <p:spPr>
          <a:xfrm>
            <a:off x="2701600" y="2193000"/>
            <a:ext cx="628650" cy="628650"/>
          </a:xfrm>
          <a:prstGeom prst="rect">
            <a:avLst/>
          </a:prstGeom>
          <a:noFill/>
          <a:ln>
            <a:noFill/>
          </a:ln>
        </p:spPr>
      </p:pic>
      <p:pic>
        <p:nvPicPr>
          <p:cNvPr descr="Image result for oxygen bar in game" id="103" name="Shape 103"/>
          <p:cNvPicPr preferRelativeResize="0"/>
          <p:nvPr/>
        </p:nvPicPr>
        <p:blipFill rotWithShape="1">
          <a:blip r:embed="rId12">
            <a:alphaModFix/>
          </a:blip>
          <a:srcRect b="90366" l="79922" r="0" t="4622"/>
          <a:stretch/>
        </p:blipFill>
        <p:spPr>
          <a:xfrm>
            <a:off x="6381475" y="98825"/>
            <a:ext cx="2579125" cy="337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87"/>
                                        </p:tgtEl>
                                        <p:attrNameLst>
                                          <p:attrName>style.visibility</p:attrName>
                                        </p:attrNameLst>
                                      </p:cBhvr>
                                      <p:to>
                                        <p:strVal val="visible"/>
                                      </p:to>
                                    </p:set>
                                    <p:anim calcmode="lin" valueType="num">
                                      <p:cBhvr additive="base">
                                        <p:cTn dur="1000"/>
                                        <p:tgtEl>
                                          <p:spTgt spid="87"/>
                                        </p:tgtEl>
                                        <p:attrNameLst>
                                          <p:attrName>ppt_w</p:attrName>
                                        </p:attrNameLst>
                                      </p:cBhvr>
                                      <p:tavLst>
                                        <p:tav fmla="" tm="0">
                                          <p:val>
                                            <p:strVal val="0"/>
                                          </p:val>
                                        </p:tav>
                                        <p:tav fmla="" tm="100000">
                                          <p:val>
                                            <p:strVal val="#ppt_w"/>
                                          </p:val>
                                        </p:tav>
                                      </p:tavLst>
                                    </p:anim>
                                    <p:anim calcmode="lin" valueType="num">
                                      <p:cBhvr additive="base">
                                        <p:cTn dur="1000"/>
                                        <p:tgtEl>
                                          <p:spTgt spid="87"/>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7" name="Shape 107"/>
        <p:cNvGrpSpPr/>
        <p:nvPr/>
      </p:nvGrpSpPr>
      <p:grpSpPr>
        <a:xfrm>
          <a:off x="0" y="0"/>
          <a:ext cx="0" cy="0"/>
          <a:chOff x="0" y="0"/>
          <a:chExt cx="0" cy="0"/>
        </a:xfrm>
      </p:grpSpPr>
      <p:pic>
        <p:nvPicPr>
          <p:cNvPr id="108" name="Shape 108"/>
          <p:cNvPicPr preferRelativeResize="0"/>
          <p:nvPr/>
        </p:nvPicPr>
        <p:blipFill rotWithShape="1">
          <a:blip r:embed="rId4">
            <a:alphaModFix/>
          </a:blip>
          <a:srcRect b="0" l="0" r="0" t="0"/>
          <a:stretch/>
        </p:blipFill>
        <p:spPr>
          <a:xfrm>
            <a:off x="0" y="4514850"/>
            <a:ext cx="3048000" cy="628650"/>
          </a:xfrm>
          <a:prstGeom prst="rect">
            <a:avLst/>
          </a:prstGeom>
          <a:noFill/>
          <a:ln>
            <a:noFill/>
          </a:ln>
        </p:spPr>
      </p:pic>
      <p:pic>
        <p:nvPicPr>
          <p:cNvPr id="109" name="Shape 109"/>
          <p:cNvPicPr preferRelativeResize="0"/>
          <p:nvPr/>
        </p:nvPicPr>
        <p:blipFill rotWithShape="1">
          <a:blip r:embed="rId4">
            <a:alphaModFix/>
          </a:blip>
          <a:srcRect b="0" l="0" r="0" t="0"/>
          <a:stretch/>
        </p:blipFill>
        <p:spPr>
          <a:xfrm flipH="1">
            <a:off x="3037400" y="4514850"/>
            <a:ext cx="3048000" cy="628650"/>
          </a:xfrm>
          <a:prstGeom prst="rect">
            <a:avLst/>
          </a:prstGeom>
          <a:noFill/>
          <a:ln>
            <a:noFill/>
          </a:ln>
        </p:spPr>
      </p:pic>
      <p:pic>
        <p:nvPicPr>
          <p:cNvPr id="110" name="Shape 110"/>
          <p:cNvPicPr preferRelativeResize="0"/>
          <p:nvPr/>
        </p:nvPicPr>
        <p:blipFill rotWithShape="1">
          <a:blip r:embed="rId4">
            <a:alphaModFix/>
          </a:blip>
          <a:srcRect b="0" l="0" r="0" t="0"/>
          <a:stretch/>
        </p:blipFill>
        <p:spPr>
          <a:xfrm>
            <a:off x="6066025" y="4514850"/>
            <a:ext cx="3077975" cy="628650"/>
          </a:xfrm>
          <a:prstGeom prst="rect">
            <a:avLst/>
          </a:prstGeom>
          <a:noFill/>
          <a:ln>
            <a:noFill/>
          </a:ln>
        </p:spPr>
      </p:pic>
      <p:pic>
        <p:nvPicPr>
          <p:cNvPr id="111" name="Shape 111"/>
          <p:cNvPicPr preferRelativeResize="0"/>
          <p:nvPr/>
        </p:nvPicPr>
        <p:blipFill rotWithShape="1">
          <a:blip r:embed="rId5">
            <a:alphaModFix/>
          </a:blip>
          <a:srcRect b="0" l="0" r="0" t="0"/>
          <a:stretch/>
        </p:blipFill>
        <p:spPr>
          <a:xfrm>
            <a:off x="3069913" y="2135112"/>
            <a:ext cx="901325" cy="751100"/>
          </a:xfrm>
          <a:prstGeom prst="rect">
            <a:avLst/>
          </a:prstGeom>
          <a:noFill/>
          <a:ln>
            <a:noFill/>
          </a:ln>
        </p:spPr>
      </p:pic>
      <p:pic>
        <p:nvPicPr>
          <p:cNvPr id="112" name="Shape 112"/>
          <p:cNvPicPr preferRelativeResize="0"/>
          <p:nvPr/>
        </p:nvPicPr>
        <p:blipFill rotWithShape="1">
          <a:blip r:embed="rId6">
            <a:alphaModFix/>
          </a:blip>
          <a:srcRect b="0" l="0" r="0" t="0"/>
          <a:stretch/>
        </p:blipFill>
        <p:spPr>
          <a:xfrm>
            <a:off x="6576247" y="2838669"/>
            <a:ext cx="380651" cy="380633"/>
          </a:xfrm>
          <a:prstGeom prst="rect">
            <a:avLst/>
          </a:prstGeom>
          <a:noFill/>
          <a:ln>
            <a:noFill/>
          </a:ln>
        </p:spPr>
      </p:pic>
      <p:pic>
        <p:nvPicPr>
          <p:cNvPr id="113" name="Shape 113"/>
          <p:cNvPicPr preferRelativeResize="0"/>
          <p:nvPr/>
        </p:nvPicPr>
        <p:blipFill rotWithShape="1">
          <a:blip r:embed="rId6">
            <a:alphaModFix/>
          </a:blip>
          <a:srcRect b="0" l="0" r="0" t="0"/>
          <a:stretch/>
        </p:blipFill>
        <p:spPr>
          <a:xfrm>
            <a:off x="5814947" y="2838675"/>
            <a:ext cx="380651" cy="380625"/>
          </a:xfrm>
          <a:prstGeom prst="rect">
            <a:avLst/>
          </a:prstGeom>
          <a:noFill/>
          <a:ln>
            <a:noFill/>
          </a:ln>
        </p:spPr>
      </p:pic>
      <p:pic>
        <p:nvPicPr>
          <p:cNvPr id="114" name="Shape 114"/>
          <p:cNvPicPr preferRelativeResize="0"/>
          <p:nvPr/>
        </p:nvPicPr>
        <p:blipFill rotWithShape="1">
          <a:blip r:embed="rId6">
            <a:alphaModFix/>
          </a:blip>
          <a:srcRect b="0" l="0" r="0" t="0"/>
          <a:stretch/>
        </p:blipFill>
        <p:spPr>
          <a:xfrm>
            <a:off x="5434297" y="2838675"/>
            <a:ext cx="380651" cy="380625"/>
          </a:xfrm>
          <a:prstGeom prst="rect">
            <a:avLst/>
          </a:prstGeom>
          <a:noFill/>
          <a:ln>
            <a:noFill/>
          </a:ln>
        </p:spPr>
      </p:pic>
      <p:pic>
        <p:nvPicPr>
          <p:cNvPr id="115" name="Shape 115"/>
          <p:cNvPicPr preferRelativeResize="0"/>
          <p:nvPr/>
        </p:nvPicPr>
        <p:blipFill rotWithShape="1">
          <a:blip r:embed="rId7">
            <a:alphaModFix/>
          </a:blip>
          <a:srcRect b="0" l="0" r="0" t="0"/>
          <a:stretch/>
        </p:blipFill>
        <p:spPr>
          <a:xfrm>
            <a:off x="6195600" y="2838663"/>
            <a:ext cx="380650" cy="380650"/>
          </a:xfrm>
          <a:prstGeom prst="rect">
            <a:avLst/>
          </a:prstGeom>
          <a:noFill/>
          <a:ln>
            <a:noFill/>
          </a:ln>
        </p:spPr>
      </p:pic>
      <p:pic>
        <p:nvPicPr>
          <p:cNvPr id="116" name="Shape 116"/>
          <p:cNvPicPr preferRelativeResize="0"/>
          <p:nvPr/>
        </p:nvPicPr>
        <p:blipFill rotWithShape="1">
          <a:blip r:embed="rId6">
            <a:alphaModFix/>
          </a:blip>
          <a:srcRect b="0" l="0" r="0" t="0"/>
          <a:stretch/>
        </p:blipFill>
        <p:spPr>
          <a:xfrm>
            <a:off x="2949597" y="2838675"/>
            <a:ext cx="380651" cy="380625"/>
          </a:xfrm>
          <a:prstGeom prst="rect">
            <a:avLst/>
          </a:prstGeom>
          <a:noFill/>
          <a:ln>
            <a:noFill/>
          </a:ln>
        </p:spPr>
      </p:pic>
      <p:pic>
        <p:nvPicPr>
          <p:cNvPr id="117" name="Shape 117"/>
          <p:cNvPicPr preferRelativeResize="0"/>
          <p:nvPr/>
        </p:nvPicPr>
        <p:blipFill rotWithShape="1">
          <a:blip r:embed="rId6">
            <a:alphaModFix/>
          </a:blip>
          <a:srcRect b="0" l="0" r="0" t="0"/>
          <a:stretch/>
        </p:blipFill>
        <p:spPr>
          <a:xfrm>
            <a:off x="2568947" y="2838675"/>
            <a:ext cx="380651" cy="380625"/>
          </a:xfrm>
          <a:prstGeom prst="rect">
            <a:avLst/>
          </a:prstGeom>
          <a:noFill/>
          <a:ln>
            <a:noFill/>
          </a:ln>
        </p:spPr>
      </p:pic>
      <p:pic>
        <p:nvPicPr>
          <p:cNvPr id="118" name="Shape 118"/>
          <p:cNvPicPr preferRelativeResize="0"/>
          <p:nvPr/>
        </p:nvPicPr>
        <p:blipFill rotWithShape="1">
          <a:blip r:embed="rId6">
            <a:alphaModFix/>
          </a:blip>
          <a:srcRect b="0" l="0" r="0" t="0"/>
          <a:stretch/>
        </p:blipFill>
        <p:spPr>
          <a:xfrm>
            <a:off x="2188297" y="2838675"/>
            <a:ext cx="380651" cy="380625"/>
          </a:xfrm>
          <a:prstGeom prst="rect">
            <a:avLst/>
          </a:prstGeom>
          <a:noFill/>
          <a:ln>
            <a:noFill/>
          </a:ln>
        </p:spPr>
      </p:pic>
      <p:pic>
        <p:nvPicPr>
          <p:cNvPr id="119" name="Shape 119"/>
          <p:cNvPicPr preferRelativeResize="0"/>
          <p:nvPr/>
        </p:nvPicPr>
        <p:blipFill rotWithShape="1">
          <a:blip r:embed="rId6">
            <a:alphaModFix/>
          </a:blip>
          <a:srcRect b="0" l="0" r="0" t="0"/>
          <a:stretch/>
        </p:blipFill>
        <p:spPr>
          <a:xfrm>
            <a:off x="1807647" y="2838675"/>
            <a:ext cx="380651" cy="380625"/>
          </a:xfrm>
          <a:prstGeom prst="rect">
            <a:avLst/>
          </a:prstGeom>
          <a:noFill/>
          <a:ln>
            <a:noFill/>
          </a:ln>
        </p:spPr>
      </p:pic>
      <p:pic>
        <p:nvPicPr>
          <p:cNvPr id="120" name="Shape 120"/>
          <p:cNvPicPr preferRelativeResize="0"/>
          <p:nvPr/>
        </p:nvPicPr>
        <p:blipFill rotWithShape="1">
          <a:blip r:embed="rId6">
            <a:alphaModFix/>
          </a:blip>
          <a:srcRect b="0" l="0" r="0" t="0"/>
          <a:stretch/>
        </p:blipFill>
        <p:spPr>
          <a:xfrm>
            <a:off x="1426997" y="2838675"/>
            <a:ext cx="380651" cy="380625"/>
          </a:xfrm>
          <a:prstGeom prst="rect">
            <a:avLst/>
          </a:prstGeom>
          <a:noFill/>
          <a:ln>
            <a:noFill/>
          </a:ln>
        </p:spPr>
      </p:pic>
      <p:pic>
        <p:nvPicPr>
          <p:cNvPr id="121" name="Shape 121"/>
          <p:cNvPicPr preferRelativeResize="0"/>
          <p:nvPr/>
        </p:nvPicPr>
        <p:blipFill rotWithShape="1">
          <a:blip r:embed="rId6">
            <a:alphaModFix/>
          </a:blip>
          <a:srcRect b="0" l="0" r="0" t="0"/>
          <a:stretch/>
        </p:blipFill>
        <p:spPr>
          <a:xfrm>
            <a:off x="3330247" y="2838675"/>
            <a:ext cx="380651" cy="380625"/>
          </a:xfrm>
          <a:prstGeom prst="rect">
            <a:avLst/>
          </a:prstGeom>
          <a:noFill/>
          <a:ln>
            <a:noFill/>
          </a:ln>
        </p:spPr>
      </p:pic>
      <p:pic>
        <p:nvPicPr>
          <p:cNvPr id="122" name="Shape 122"/>
          <p:cNvPicPr preferRelativeResize="0"/>
          <p:nvPr/>
        </p:nvPicPr>
        <p:blipFill rotWithShape="1">
          <a:blip r:embed="rId8">
            <a:alphaModFix/>
          </a:blip>
          <a:srcRect b="0" l="0" r="0" t="0"/>
          <a:stretch/>
        </p:blipFill>
        <p:spPr>
          <a:xfrm>
            <a:off x="5210787" y="3681775"/>
            <a:ext cx="799324" cy="910201"/>
          </a:xfrm>
          <a:prstGeom prst="rect">
            <a:avLst/>
          </a:prstGeom>
          <a:noFill/>
          <a:ln>
            <a:noFill/>
          </a:ln>
        </p:spPr>
      </p:pic>
      <p:pic>
        <p:nvPicPr>
          <p:cNvPr id="123" name="Shape 123"/>
          <p:cNvPicPr preferRelativeResize="0"/>
          <p:nvPr/>
        </p:nvPicPr>
        <p:blipFill rotWithShape="1">
          <a:blip r:embed="rId9">
            <a:alphaModFix/>
          </a:blip>
          <a:srcRect b="0" l="0" r="0" t="0"/>
          <a:stretch/>
        </p:blipFill>
        <p:spPr>
          <a:xfrm>
            <a:off x="2481880" y="4115068"/>
            <a:ext cx="2286924" cy="476900"/>
          </a:xfrm>
          <a:prstGeom prst="rect">
            <a:avLst/>
          </a:prstGeom>
          <a:noFill/>
          <a:ln>
            <a:noFill/>
          </a:ln>
        </p:spPr>
      </p:pic>
      <p:pic>
        <p:nvPicPr>
          <p:cNvPr id="124" name="Shape 124"/>
          <p:cNvPicPr preferRelativeResize="0"/>
          <p:nvPr/>
        </p:nvPicPr>
        <p:blipFill rotWithShape="1">
          <a:blip r:embed="rId10">
            <a:alphaModFix/>
          </a:blip>
          <a:srcRect b="0" l="0" r="0" t="0"/>
          <a:stretch/>
        </p:blipFill>
        <p:spPr>
          <a:xfrm>
            <a:off x="6836850" y="1259362"/>
            <a:ext cx="2533875" cy="4025650"/>
          </a:xfrm>
          <a:prstGeom prst="rect">
            <a:avLst/>
          </a:prstGeom>
          <a:noFill/>
          <a:ln>
            <a:noFill/>
          </a:ln>
        </p:spPr>
      </p:pic>
      <p:pic>
        <p:nvPicPr>
          <p:cNvPr id="125" name="Shape 125"/>
          <p:cNvPicPr preferRelativeResize="0"/>
          <p:nvPr/>
        </p:nvPicPr>
        <p:blipFill rotWithShape="1">
          <a:blip r:embed="rId11">
            <a:alphaModFix/>
          </a:blip>
          <a:srcRect b="0" l="0" r="0" t="0"/>
          <a:stretch/>
        </p:blipFill>
        <p:spPr>
          <a:xfrm>
            <a:off x="4285649" y="2341512"/>
            <a:ext cx="954550" cy="954550"/>
          </a:xfrm>
          <a:prstGeom prst="rect">
            <a:avLst/>
          </a:prstGeom>
          <a:noFill/>
          <a:ln>
            <a:noFill/>
          </a:ln>
        </p:spPr>
      </p:pic>
      <p:pic>
        <p:nvPicPr>
          <p:cNvPr descr="Image result for oxygen bar in game" id="126" name="Shape 126"/>
          <p:cNvPicPr preferRelativeResize="0"/>
          <p:nvPr/>
        </p:nvPicPr>
        <p:blipFill rotWithShape="1">
          <a:blip r:embed="rId12">
            <a:alphaModFix/>
          </a:blip>
          <a:srcRect b="90366" l="79922" r="0" t="4622"/>
          <a:stretch/>
        </p:blipFill>
        <p:spPr>
          <a:xfrm>
            <a:off x="7192050" y="98825"/>
            <a:ext cx="1768550" cy="337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4">
            <a:alphaModFix/>
          </a:blip>
          <a:stretch>
            <a:fillRect/>
          </a:stretch>
        </a:blipFill>
      </p:bgPr>
    </p:bg>
    <p:spTree>
      <p:nvGrpSpPr>
        <p:cNvPr id="130" name="Shape 130"/>
        <p:cNvGrpSpPr/>
        <p:nvPr/>
      </p:nvGrpSpPr>
      <p:grpSpPr>
        <a:xfrm>
          <a:off x="0" y="0"/>
          <a:ext cx="0" cy="0"/>
          <a:chOff x="0" y="0"/>
          <a:chExt cx="0" cy="0"/>
        </a:xfrm>
      </p:grpSpPr>
      <p:pic>
        <p:nvPicPr>
          <p:cNvPr id="131" name="Shape 131"/>
          <p:cNvPicPr preferRelativeResize="0"/>
          <p:nvPr/>
        </p:nvPicPr>
        <p:blipFill rotWithShape="1">
          <a:blip r:embed="rId5">
            <a:alphaModFix/>
          </a:blip>
          <a:srcRect b="0" l="0" r="0" t="0"/>
          <a:stretch/>
        </p:blipFill>
        <p:spPr>
          <a:xfrm>
            <a:off x="0" y="4514850"/>
            <a:ext cx="3048000" cy="628650"/>
          </a:xfrm>
          <a:prstGeom prst="rect">
            <a:avLst/>
          </a:prstGeom>
          <a:noFill/>
          <a:ln>
            <a:noFill/>
          </a:ln>
        </p:spPr>
      </p:pic>
      <p:pic>
        <p:nvPicPr>
          <p:cNvPr id="132" name="Shape 132"/>
          <p:cNvPicPr preferRelativeResize="0"/>
          <p:nvPr/>
        </p:nvPicPr>
        <p:blipFill rotWithShape="1">
          <a:blip r:embed="rId5">
            <a:alphaModFix/>
          </a:blip>
          <a:srcRect b="0" l="0" r="0" t="0"/>
          <a:stretch/>
        </p:blipFill>
        <p:spPr>
          <a:xfrm flipH="1">
            <a:off x="3037400" y="4514850"/>
            <a:ext cx="3048000" cy="628650"/>
          </a:xfrm>
          <a:prstGeom prst="rect">
            <a:avLst/>
          </a:prstGeom>
          <a:noFill/>
          <a:ln>
            <a:noFill/>
          </a:ln>
        </p:spPr>
      </p:pic>
      <p:pic>
        <p:nvPicPr>
          <p:cNvPr id="133" name="Shape 133"/>
          <p:cNvPicPr preferRelativeResize="0"/>
          <p:nvPr/>
        </p:nvPicPr>
        <p:blipFill rotWithShape="1">
          <a:blip r:embed="rId5">
            <a:alphaModFix/>
          </a:blip>
          <a:srcRect b="0" l="0" r="0" t="0"/>
          <a:stretch/>
        </p:blipFill>
        <p:spPr>
          <a:xfrm>
            <a:off x="6066025" y="4514850"/>
            <a:ext cx="3077975" cy="628650"/>
          </a:xfrm>
          <a:prstGeom prst="rect">
            <a:avLst/>
          </a:prstGeom>
          <a:noFill/>
          <a:ln>
            <a:noFill/>
          </a:ln>
        </p:spPr>
      </p:pic>
      <p:pic>
        <p:nvPicPr>
          <p:cNvPr id="134" name="Shape 134"/>
          <p:cNvPicPr preferRelativeResize="0"/>
          <p:nvPr/>
        </p:nvPicPr>
        <p:blipFill rotWithShape="1">
          <a:blip r:embed="rId6">
            <a:alphaModFix/>
          </a:blip>
          <a:srcRect b="0" l="0" r="0" t="0"/>
          <a:stretch/>
        </p:blipFill>
        <p:spPr>
          <a:xfrm>
            <a:off x="5085538" y="3840875"/>
            <a:ext cx="901325" cy="751100"/>
          </a:xfrm>
          <a:prstGeom prst="rect">
            <a:avLst/>
          </a:prstGeom>
          <a:noFill/>
          <a:ln>
            <a:noFill/>
          </a:ln>
        </p:spPr>
      </p:pic>
      <p:pic>
        <p:nvPicPr>
          <p:cNvPr id="135" name="Shape 135"/>
          <p:cNvPicPr preferRelativeResize="0"/>
          <p:nvPr/>
        </p:nvPicPr>
        <p:blipFill rotWithShape="1">
          <a:blip r:embed="rId7">
            <a:alphaModFix/>
          </a:blip>
          <a:srcRect b="0" l="0" r="0" t="0"/>
          <a:stretch/>
        </p:blipFill>
        <p:spPr>
          <a:xfrm>
            <a:off x="6576247" y="2838669"/>
            <a:ext cx="380651" cy="380633"/>
          </a:xfrm>
          <a:prstGeom prst="rect">
            <a:avLst/>
          </a:prstGeom>
          <a:noFill/>
          <a:ln>
            <a:noFill/>
          </a:ln>
        </p:spPr>
      </p:pic>
      <p:pic>
        <p:nvPicPr>
          <p:cNvPr id="136" name="Shape 136"/>
          <p:cNvPicPr preferRelativeResize="0"/>
          <p:nvPr/>
        </p:nvPicPr>
        <p:blipFill rotWithShape="1">
          <a:blip r:embed="rId7">
            <a:alphaModFix/>
          </a:blip>
          <a:srcRect b="0" l="0" r="0" t="0"/>
          <a:stretch/>
        </p:blipFill>
        <p:spPr>
          <a:xfrm>
            <a:off x="5814947" y="2838675"/>
            <a:ext cx="380651" cy="380625"/>
          </a:xfrm>
          <a:prstGeom prst="rect">
            <a:avLst/>
          </a:prstGeom>
          <a:noFill/>
          <a:ln>
            <a:noFill/>
          </a:ln>
        </p:spPr>
      </p:pic>
      <p:pic>
        <p:nvPicPr>
          <p:cNvPr id="137" name="Shape 137"/>
          <p:cNvPicPr preferRelativeResize="0"/>
          <p:nvPr/>
        </p:nvPicPr>
        <p:blipFill rotWithShape="1">
          <a:blip r:embed="rId7">
            <a:alphaModFix/>
          </a:blip>
          <a:srcRect b="0" l="0" r="0" t="0"/>
          <a:stretch/>
        </p:blipFill>
        <p:spPr>
          <a:xfrm>
            <a:off x="5434297" y="2838675"/>
            <a:ext cx="380651" cy="380625"/>
          </a:xfrm>
          <a:prstGeom prst="rect">
            <a:avLst/>
          </a:prstGeom>
          <a:noFill/>
          <a:ln>
            <a:noFill/>
          </a:ln>
        </p:spPr>
      </p:pic>
      <p:pic>
        <p:nvPicPr>
          <p:cNvPr id="138" name="Shape 138"/>
          <p:cNvPicPr preferRelativeResize="0"/>
          <p:nvPr/>
        </p:nvPicPr>
        <p:blipFill rotWithShape="1">
          <a:blip r:embed="rId8">
            <a:alphaModFix/>
          </a:blip>
          <a:srcRect b="0" l="0" r="0" t="0"/>
          <a:stretch/>
        </p:blipFill>
        <p:spPr>
          <a:xfrm>
            <a:off x="6195600" y="2838663"/>
            <a:ext cx="380650" cy="380650"/>
          </a:xfrm>
          <a:prstGeom prst="rect">
            <a:avLst/>
          </a:prstGeom>
          <a:noFill/>
          <a:ln>
            <a:noFill/>
          </a:ln>
        </p:spPr>
      </p:pic>
      <p:pic>
        <p:nvPicPr>
          <p:cNvPr id="139" name="Shape 139"/>
          <p:cNvPicPr preferRelativeResize="0"/>
          <p:nvPr/>
        </p:nvPicPr>
        <p:blipFill rotWithShape="1">
          <a:blip r:embed="rId7">
            <a:alphaModFix/>
          </a:blip>
          <a:srcRect b="0" l="0" r="0" t="0"/>
          <a:stretch/>
        </p:blipFill>
        <p:spPr>
          <a:xfrm>
            <a:off x="2949597" y="2838675"/>
            <a:ext cx="380651" cy="380625"/>
          </a:xfrm>
          <a:prstGeom prst="rect">
            <a:avLst/>
          </a:prstGeom>
          <a:noFill/>
          <a:ln>
            <a:noFill/>
          </a:ln>
        </p:spPr>
      </p:pic>
      <p:pic>
        <p:nvPicPr>
          <p:cNvPr id="140" name="Shape 140"/>
          <p:cNvPicPr preferRelativeResize="0"/>
          <p:nvPr/>
        </p:nvPicPr>
        <p:blipFill rotWithShape="1">
          <a:blip r:embed="rId7">
            <a:alphaModFix/>
          </a:blip>
          <a:srcRect b="0" l="0" r="0" t="0"/>
          <a:stretch/>
        </p:blipFill>
        <p:spPr>
          <a:xfrm>
            <a:off x="2568947" y="2838675"/>
            <a:ext cx="380651" cy="380625"/>
          </a:xfrm>
          <a:prstGeom prst="rect">
            <a:avLst/>
          </a:prstGeom>
          <a:noFill/>
          <a:ln>
            <a:noFill/>
          </a:ln>
        </p:spPr>
      </p:pic>
      <p:pic>
        <p:nvPicPr>
          <p:cNvPr id="141" name="Shape 141"/>
          <p:cNvPicPr preferRelativeResize="0"/>
          <p:nvPr/>
        </p:nvPicPr>
        <p:blipFill rotWithShape="1">
          <a:blip r:embed="rId7">
            <a:alphaModFix/>
          </a:blip>
          <a:srcRect b="0" l="0" r="0" t="0"/>
          <a:stretch/>
        </p:blipFill>
        <p:spPr>
          <a:xfrm>
            <a:off x="2188297" y="2838675"/>
            <a:ext cx="380651" cy="380625"/>
          </a:xfrm>
          <a:prstGeom prst="rect">
            <a:avLst/>
          </a:prstGeom>
          <a:noFill/>
          <a:ln>
            <a:noFill/>
          </a:ln>
        </p:spPr>
      </p:pic>
      <p:pic>
        <p:nvPicPr>
          <p:cNvPr id="142" name="Shape 142"/>
          <p:cNvPicPr preferRelativeResize="0"/>
          <p:nvPr/>
        </p:nvPicPr>
        <p:blipFill rotWithShape="1">
          <a:blip r:embed="rId7">
            <a:alphaModFix/>
          </a:blip>
          <a:srcRect b="0" l="0" r="0" t="0"/>
          <a:stretch/>
        </p:blipFill>
        <p:spPr>
          <a:xfrm>
            <a:off x="1807647" y="2838675"/>
            <a:ext cx="380651" cy="380625"/>
          </a:xfrm>
          <a:prstGeom prst="rect">
            <a:avLst/>
          </a:prstGeom>
          <a:noFill/>
          <a:ln>
            <a:noFill/>
          </a:ln>
        </p:spPr>
      </p:pic>
      <p:pic>
        <p:nvPicPr>
          <p:cNvPr id="143" name="Shape 143"/>
          <p:cNvPicPr preferRelativeResize="0"/>
          <p:nvPr/>
        </p:nvPicPr>
        <p:blipFill rotWithShape="1">
          <a:blip r:embed="rId7">
            <a:alphaModFix/>
          </a:blip>
          <a:srcRect b="0" l="0" r="0" t="0"/>
          <a:stretch/>
        </p:blipFill>
        <p:spPr>
          <a:xfrm>
            <a:off x="1426997" y="2838675"/>
            <a:ext cx="380651" cy="380625"/>
          </a:xfrm>
          <a:prstGeom prst="rect">
            <a:avLst/>
          </a:prstGeom>
          <a:noFill/>
          <a:ln>
            <a:noFill/>
          </a:ln>
        </p:spPr>
      </p:pic>
      <p:pic>
        <p:nvPicPr>
          <p:cNvPr id="144" name="Shape 144"/>
          <p:cNvPicPr preferRelativeResize="0"/>
          <p:nvPr/>
        </p:nvPicPr>
        <p:blipFill rotWithShape="1">
          <a:blip r:embed="rId7">
            <a:alphaModFix/>
          </a:blip>
          <a:srcRect b="0" l="0" r="0" t="0"/>
          <a:stretch/>
        </p:blipFill>
        <p:spPr>
          <a:xfrm>
            <a:off x="3330247" y="2838675"/>
            <a:ext cx="380651" cy="380625"/>
          </a:xfrm>
          <a:prstGeom prst="rect">
            <a:avLst/>
          </a:prstGeom>
          <a:noFill/>
          <a:ln>
            <a:noFill/>
          </a:ln>
        </p:spPr>
      </p:pic>
      <p:pic>
        <p:nvPicPr>
          <p:cNvPr id="145" name="Shape 145"/>
          <p:cNvPicPr preferRelativeResize="0"/>
          <p:nvPr/>
        </p:nvPicPr>
        <p:blipFill rotWithShape="1">
          <a:blip r:embed="rId9">
            <a:alphaModFix/>
          </a:blip>
          <a:srcRect b="0" l="0" r="0" t="0"/>
          <a:stretch/>
        </p:blipFill>
        <p:spPr>
          <a:xfrm>
            <a:off x="6797225" y="1238075"/>
            <a:ext cx="2533875" cy="4025650"/>
          </a:xfrm>
          <a:prstGeom prst="rect">
            <a:avLst/>
          </a:prstGeom>
          <a:noFill/>
          <a:ln>
            <a:noFill/>
          </a:ln>
        </p:spPr>
      </p:pic>
      <p:pic>
        <p:nvPicPr>
          <p:cNvPr id="146" name="Shape 146"/>
          <p:cNvPicPr preferRelativeResize="0"/>
          <p:nvPr/>
        </p:nvPicPr>
        <p:blipFill rotWithShape="1">
          <a:blip r:embed="rId10">
            <a:alphaModFix/>
          </a:blip>
          <a:srcRect b="0" l="0" r="0" t="0"/>
          <a:stretch/>
        </p:blipFill>
        <p:spPr>
          <a:xfrm>
            <a:off x="2481880" y="4115068"/>
            <a:ext cx="2286924" cy="476900"/>
          </a:xfrm>
          <a:prstGeom prst="rect">
            <a:avLst/>
          </a:prstGeom>
          <a:noFill/>
          <a:ln>
            <a:noFill/>
          </a:ln>
        </p:spPr>
      </p:pic>
      <p:sp>
        <p:nvSpPr>
          <p:cNvPr id="147" name="Shape 147"/>
          <p:cNvSpPr/>
          <p:nvPr/>
        </p:nvSpPr>
        <p:spPr>
          <a:xfrm>
            <a:off x="5880550" y="3930925"/>
            <a:ext cx="2884800" cy="483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Image result for oxygen bar in game" id="148" name="Shape 148"/>
          <p:cNvPicPr preferRelativeResize="0"/>
          <p:nvPr/>
        </p:nvPicPr>
        <p:blipFill rotWithShape="1">
          <a:blip r:embed="rId11">
            <a:alphaModFix/>
          </a:blip>
          <a:srcRect b="90366" l="79922" r="0" t="4622"/>
          <a:stretch/>
        </p:blipFill>
        <p:spPr>
          <a:xfrm>
            <a:off x="7192050" y="98825"/>
            <a:ext cx="1768550" cy="337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34"/>
                                        </p:tgtEl>
                                        <p:attrNameLst>
                                          <p:attrName>style.visibility</p:attrName>
                                        </p:attrNameLst>
                                      </p:cBhvr>
                                      <p:to>
                                        <p:strVal val="visible"/>
                                      </p:to>
                                    </p:set>
                                    <p:anim calcmode="lin" valueType="num">
                                      <p:cBhvr additive="base">
                                        <p:cTn dur="1000"/>
                                        <p:tgtEl>
                                          <p:spTgt spid="13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134"/>
                                        </p:tgtEl>
                                        <p:attrNameLst>
                                          <p:attrName>ppt_x</p:attrName>
                                        </p:attrNameLst>
                                      </p:cBhvr>
                                      <p:tavLst>
                                        <p:tav fmla="" tm="0">
                                          <p:val>
                                            <p:strVal val="#ppt_x"/>
                                          </p:val>
                                        </p:tav>
                                        <p:tav fmla="" tm="100000">
                                          <p:val>
                                            <p:strVal val="#ppt_x+1"/>
                                          </p:val>
                                        </p:tav>
                                      </p:tavLst>
                                    </p:anim>
                                    <p:set>
                                      <p:cBhvr>
                                        <p:cTn dur="1" fill="hold">
                                          <p:stCondLst>
                                            <p:cond delay="1000"/>
                                          </p:stCondLst>
                                        </p:cTn>
                                        <p:tgtEl>
                                          <p:spTgt spid="13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2" name="Shape 152"/>
        <p:cNvGrpSpPr/>
        <p:nvPr/>
      </p:nvGrpSpPr>
      <p:grpSpPr>
        <a:xfrm>
          <a:off x="0" y="0"/>
          <a:ext cx="0" cy="0"/>
          <a:chOff x="0" y="0"/>
          <a:chExt cx="0" cy="0"/>
        </a:xfrm>
      </p:grpSpPr>
      <p:pic>
        <p:nvPicPr>
          <p:cNvPr id="153" name="Shape 153"/>
          <p:cNvPicPr preferRelativeResize="0"/>
          <p:nvPr/>
        </p:nvPicPr>
        <p:blipFill rotWithShape="1">
          <a:blip r:embed="rId4">
            <a:alphaModFix/>
          </a:blip>
          <a:srcRect b="0" l="0" r="0" t="0"/>
          <a:stretch/>
        </p:blipFill>
        <p:spPr>
          <a:xfrm>
            <a:off x="0" y="4514850"/>
            <a:ext cx="3048000" cy="628650"/>
          </a:xfrm>
          <a:prstGeom prst="rect">
            <a:avLst/>
          </a:prstGeom>
          <a:noFill/>
          <a:ln>
            <a:noFill/>
          </a:ln>
        </p:spPr>
      </p:pic>
      <p:pic>
        <p:nvPicPr>
          <p:cNvPr id="154" name="Shape 154"/>
          <p:cNvPicPr preferRelativeResize="0"/>
          <p:nvPr/>
        </p:nvPicPr>
        <p:blipFill rotWithShape="1">
          <a:blip r:embed="rId4">
            <a:alphaModFix/>
          </a:blip>
          <a:srcRect b="0" l="0" r="0" t="0"/>
          <a:stretch/>
        </p:blipFill>
        <p:spPr>
          <a:xfrm flipH="1">
            <a:off x="3037400" y="4514850"/>
            <a:ext cx="3048000" cy="628650"/>
          </a:xfrm>
          <a:prstGeom prst="rect">
            <a:avLst/>
          </a:prstGeom>
          <a:noFill/>
          <a:ln>
            <a:noFill/>
          </a:ln>
        </p:spPr>
      </p:pic>
      <p:pic>
        <p:nvPicPr>
          <p:cNvPr id="155" name="Shape 155"/>
          <p:cNvPicPr preferRelativeResize="0"/>
          <p:nvPr/>
        </p:nvPicPr>
        <p:blipFill rotWithShape="1">
          <a:blip r:embed="rId4">
            <a:alphaModFix/>
          </a:blip>
          <a:srcRect b="0" l="0" r="0" t="0"/>
          <a:stretch/>
        </p:blipFill>
        <p:spPr>
          <a:xfrm>
            <a:off x="6066025" y="4514850"/>
            <a:ext cx="3077975" cy="628650"/>
          </a:xfrm>
          <a:prstGeom prst="rect">
            <a:avLst/>
          </a:prstGeom>
          <a:noFill/>
          <a:ln>
            <a:noFill/>
          </a:ln>
        </p:spPr>
      </p:pic>
      <p:pic>
        <p:nvPicPr>
          <p:cNvPr id="156" name="Shape 156"/>
          <p:cNvPicPr preferRelativeResize="0"/>
          <p:nvPr/>
        </p:nvPicPr>
        <p:blipFill rotWithShape="1">
          <a:blip r:embed="rId5">
            <a:alphaModFix/>
          </a:blip>
          <a:srcRect b="0" l="0" r="0" t="0"/>
          <a:stretch/>
        </p:blipFill>
        <p:spPr>
          <a:xfrm>
            <a:off x="525663" y="3880500"/>
            <a:ext cx="901325" cy="751100"/>
          </a:xfrm>
          <a:prstGeom prst="rect">
            <a:avLst/>
          </a:prstGeom>
          <a:noFill/>
          <a:ln>
            <a:noFill/>
          </a:ln>
        </p:spPr>
      </p:pic>
      <p:pic>
        <p:nvPicPr>
          <p:cNvPr id="157" name="Shape 157"/>
          <p:cNvPicPr preferRelativeResize="0"/>
          <p:nvPr/>
        </p:nvPicPr>
        <p:blipFill rotWithShape="1">
          <a:blip r:embed="rId6">
            <a:alphaModFix/>
          </a:blip>
          <a:srcRect b="0" l="0" r="0" t="0"/>
          <a:stretch/>
        </p:blipFill>
        <p:spPr>
          <a:xfrm>
            <a:off x="6259397" y="3460231"/>
            <a:ext cx="380651" cy="380633"/>
          </a:xfrm>
          <a:prstGeom prst="rect">
            <a:avLst/>
          </a:prstGeom>
          <a:noFill/>
          <a:ln>
            <a:noFill/>
          </a:ln>
        </p:spPr>
      </p:pic>
      <p:pic>
        <p:nvPicPr>
          <p:cNvPr id="158" name="Shape 158"/>
          <p:cNvPicPr preferRelativeResize="0"/>
          <p:nvPr/>
        </p:nvPicPr>
        <p:blipFill rotWithShape="1">
          <a:blip r:embed="rId6">
            <a:alphaModFix/>
          </a:blip>
          <a:srcRect b="0" l="0" r="0" t="0"/>
          <a:stretch/>
        </p:blipFill>
        <p:spPr>
          <a:xfrm>
            <a:off x="5498097" y="3460238"/>
            <a:ext cx="380651" cy="380625"/>
          </a:xfrm>
          <a:prstGeom prst="rect">
            <a:avLst/>
          </a:prstGeom>
          <a:noFill/>
          <a:ln>
            <a:noFill/>
          </a:ln>
        </p:spPr>
      </p:pic>
      <p:pic>
        <p:nvPicPr>
          <p:cNvPr id="159" name="Shape 159"/>
          <p:cNvPicPr preferRelativeResize="0"/>
          <p:nvPr/>
        </p:nvPicPr>
        <p:blipFill rotWithShape="1">
          <a:blip r:embed="rId6">
            <a:alphaModFix/>
          </a:blip>
          <a:srcRect b="0" l="0" r="0" t="0"/>
          <a:stretch/>
        </p:blipFill>
        <p:spPr>
          <a:xfrm>
            <a:off x="5117447" y="3460238"/>
            <a:ext cx="380651" cy="380625"/>
          </a:xfrm>
          <a:prstGeom prst="rect">
            <a:avLst/>
          </a:prstGeom>
          <a:noFill/>
          <a:ln>
            <a:noFill/>
          </a:ln>
        </p:spPr>
      </p:pic>
      <p:pic>
        <p:nvPicPr>
          <p:cNvPr id="160" name="Shape 160"/>
          <p:cNvPicPr preferRelativeResize="0"/>
          <p:nvPr/>
        </p:nvPicPr>
        <p:blipFill rotWithShape="1">
          <a:blip r:embed="rId7">
            <a:alphaModFix/>
          </a:blip>
          <a:srcRect b="0" l="0" r="0" t="0"/>
          <a:stretch/>
        </p:blipFill>
        <p:spPr>
          <a:xfrm>
            <a:off x="5878750" y="3460226"/>
            <a:ext cx="380650" cy="380650"/>
          </a:xfrm>
          <a:prstGeom prst="rect">
            <a:avLst/>
          </a:prstGeom>
          <a:noFill/>
          <a:ln>
            <a:noFill/>
          </a:ln>
        </p:spPr>
      </p:pic>
      <p:pic>
        <p:nvPicPr>
          <p:cNvPr id="161" name="Shape 161"/>
          <p:cNvPicPr preferRelativeResize="0"/>
          <p:nvPr/>
        </p:nvPicPr>
        <p:blipFill rotWithShape="1">
          <a:blip r:embed="rId6">
            <a:alphaModFix/>
          </a:blip>
          <a:srcRect b="0" l="0" r="0" t="0"/>
          <a:stretch/>
        </p:blipFill>
        <p:spPr>
          <a:xfrm>
            <a:off x="2949597" y="3460250"/>
            <a:ext cx="380651" cy="380625"/>
          </a:xfrm>
          <a:prstGeom prst="rect">
            <a:avLst/>
          </a:prstGeom>
          <a:noFill/>
          <a:ln>
            <a:noFill/>
          </a:ln>
        </p:spPr>
      </p:pic>
      <p:pic>
        <p:nvPicPr>
          <p:cNvPr id="162" name="Shape 162"/>
          <p:cNvPicPr preferRelativeResize="0"/>
          <p:nvPr/>
        </p:nvPicPr>
        <p:blipFill rotWithShape="1">
          <a:blip r:embed="rId6">
            <a:alphaModFix/>
          </a:blip>
          <a:srcRect b="0" l="0" r="0" t="0"/>
          <a:stretch/>
        </p:blipFill>
        <p:spPr>
          <a:xfrm>
            <a:off x="2568947" y="3460250"/>
            <a:ext cx="380651" cy="380625"/>
          </a:xfrm>
          <a:prstGeom prst="rect">
            <a:avLst/>
          </a:prstGeom>
          <a:noFill/>
          <a:ln>
            <a:noFill/>
          </a:ln>
        </p:spPr>
      </p:pic>
      <p:pic>
        <p:nvPicPr>
          <p:cNvPr id="163" name="Shape 163"/>
          <p:cNvPicPr preferRelativeResize="0"/>
          <p:nvPr/>
        </p:nvPicPr>
        <p:blipFill rotWithShape="1">
          <a:blip r:embed="rId6">
            <a:alphaModFix/>
          </a:blip>
          <a:srcRect b="0" l="0" r="0" t="0"/>
          <a:stretch/>
        </p:blipFill>
        <p:spPr>
          <a:xfrm>
            <a:off x="2188297" y="3460250"/>
            <a:ext cx="380651" cy="380625"/>
          </a:xfrm>
          <a:prstGeom prst="rect">
            <a:avLst/>
          </a:prstGeom>
          <a:noFill/>
          <a:ln>
            <a:noFill/>
          </a:ln>
        </p:spPr>
      </p:pic>
      <p:pic>
        <p:nvPicPr>
          <p:cNvPr id="164" name="Shape 164"/>
          <p:cNvPicPr preferRelativeResize="0"/>
          <p:nvPr/>
        </p:nvPicPr>
        <p:blipFill rotWithShape="1">
          <a:blip r:embed="rId6">
            <a:alphaModFix/>
          </a:blip>
          <a:srcRect b="0" l="0" r="0" t="0"/>
          <a:stretch/>
        </p:blipFill>
        <p:spPr>
          <a:xfrm>
            <a:off x="1807647" y="3460250"/>
            <a:ext cx="380651" cy="380625"/>
          </a:xfrm>
          <a:prstGeom prst="rect">
            <a:avLst/>
          </a:prstGeom>
          <a:noFill/>
          <a:ln>
            <a:noFill/>
          </a:ln>
        </p:spPr>
      </p:pic>
      <p:pic>
        <p:nvPicPr>
          <p:cNvPr id="165" name="Shape 165"/>
          <p:cNvPicPr preferRelativeResize="0"/>
          <p:nvPr/>
        </p:nvPicPr>
        <p:blipFill rotWithShape="1">
          <a:blip r:embed="rId6">
            <a:alphaModFix/>
          </a:blip>
          <a:srcRect b="0" l="0" r="0" t="0"/>
          <a:stretch/>
        </p:blipFill>
        <p:spPr>
          <a:xfrm>
            <a:off x="1426997" y="3460250"/>
            <a:ext cx="380651" cy="380625"/>
          </a:xfrm>
          <a:prstGeom prst="rect">
            <a:avLst/>
          </a:prstGeom>
          <a:noFill/>
          <a:ln>
            <a:noFill/>
          </a:ln>
        </p:spPr>
      </p:pic>
      <p:pic>
        <p:nvPicPr>
          <p:cNvPr id="166" name="Shape 166"/>
          <p:cNvPicPr preferRelativeResize="0"/>
          <p:nvPr/>
        </p:nvPicPr>
        <p:blipFill rotWithShape="1">
          <a:blip r:embed="rId6">
            <a:alphaModFix/>
          </a:blip>
          <a:srcRect b="0" l="0" r="0" t="0"/>
          <a:stretch/>
        </p:blipFill>
        <p:spPr>
          <a:xfrm>
            <a:off x="3330247" y="3460250"/>
            <a:ext cx="380651" cy="380625"/>
          </a:xfrm>
          <a:prstGeom prst="rect">
            <a:avLst/>
          </a:prstGeom>
          <a:noFill/>
          <a:ln>
            <a:noFill/>
          </a:ln>
        </p:spPr>
      </p:pic>
      <p:pic>
        <p:nvPicPr>
          <p:cNvPr id="167" name="Shape 167"/>
          <p:cNvPicPr preferRelativeResize="0"/>
          <p:nvPr/>
        </p:nvPicPr>
        <p:blipFill rotWithShape="1">
          <a:blip r:embed="rId8">
            <a:alphaModFix/>
          </a:blip>
          <a:srcRect b="0" l="0" r="0" t="0"/>
          <a:stretch/>
        </p:blipFill>
        <p:spPr>
          <a:xfrm>
            <a:off x="6797225" y="1238075"/>
            <a:ext cx="2533875" cy="4025650"/>
          </a:xfrm>
          <a:prstGeom prst="rect">
            <a:avLst/>
          </a:prstGeom>
          <a:noFill/>
          <a:ln>
            <a:noFill/>
          </a:ln>
        </p:spPr>
      </p:pic>
      <p:pic>
        <p:nvPicPr>
          <p:cNvPr id="168" name="Shape 168"/>
          <p:cNvPicPr preferRelativeResize="0"/>
          <p:nvPr/>
        </p:nvPicPr>
        <p:blipFill rotWithShape="1">
          <a:blip r:embed="rId9">
            <a:alphaModFix/>
          </a:blip>
          <a:srcRect b="0" l="0" r="0" t="0"/>
          <a:stretch/>
        </p:blipFill>
        <p:spPr>
          <a:xfrm>
            <a:off x="2481880" y="4115068"/>
            <a:ext cx="2286924" cy="476900"/>
          </a:xfrm>
          <a:prstGeom prst="rect">
            <a:avLst/>
          </a:prstGeom>
          <a:noFill/>
          <a:ln>
            <a:noFill/>
          </a:ln>
        </p:spPr>
      </p:pic>
      <p:pic>
        <p:nvPicPr>
          <p:cNvPr descr="Image result for oxygen bar in game" id="169" name="Shape 169"/>
          <p:cNvPicPr preferRelativeResize="0"/>
          <p:nvPr/>
        </p:nvPicPr>
        <p:blipFill rotWithShape="1">
          <a:blip r:embed="rId10">
            <a:alphaModFix/>
          </a:blip>
          <a:srcRect b="90366" l="79922" r="0" t="4622"/>
          <a:stretch/>
        </p:blipFill>
        <p:spPr>
          <a:xfrm>
            <a:off x="7192050" y="98825"/>
            <a:ext cx="1768550" cy="337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56"/>
                                        </p:tgtEl>
                                        <p:attrNameLst>
                                          <p:attrName>style.visibility</p:attrName>
                                        </p:attrNameLst>
                                      </p:cBhvr>
                                      <p:to>
                                        <p:strVal val="visible"/>
                                      </p:to>
                                    </p:set>
                                    <p:anim calcmode="lin" valueType="num">
                                      <p:cBhvr additive="base">
                                        <p:cTn dur="1000"/>
                                        <p:tgtEl>
                                          <p:spTgt spid="15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156"/>
                                        </p:tgtEl>
                                        <p:attrNameLst>
                                          <p:attrName>ppt_x</p:attrName>
                                        </p:attrNameLst>
                                      </p:cBhvr>
                                      <p:tavLst>
                                        <p:tav fmla="" tm="0">
                                          <p:val>
                                            <p:strVal val="#ppt_x"/>
                                          </p:val>
                                        </p:tav>
                                        <p:tav fmla="" tm="100000">
                                          <p:val>
                                            <p:strVal val="#ppt_x+1"/>
                                          </p:val>
                                        </p:tav>
                                      </p:tavLst>
                                    </p:anim>
                                    <p:set>
                                      <p:cBhvr>
                                        <p:cTn dur="1" fill="hold">
                                          <p:stCondLst>
                                            <p:cond delay="1000"/>
                                          </p:stCondLst>
                                        </p:cTn>
                                        <p:tgtEl>
                                          <p:spTgt spid="15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